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FF31"/>
    <a:srgbClr val="26F3FF"/>
    <a:srgbClr val="2BCA13"/>
    <a:srgbClr val="A237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 Autumn 1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4932040" y="764704"/>
            <a:ext cx="1512168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dirty="0">
                <a:solidFill>
                  <a:srgbClr val="FFFFFF"/>
                </a:solidFill>
                <a:ea typeface="+mn-ea"/>
              </a:rPr>
              <a:t>Just Like Me!</a:t>
            </a:r>
            <a:endParaRPr lang="en-GB" sz="1600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03361" y="928650"/>
            <a:ext cx="13759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1100" dirty="0"/>
              <a:t>A topic based on All About Me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4602885" y="4890170"/>
            <a:ext cx="1847102" cy="41548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6242" y="5305650"/>
            <a:ext cx="1854979" cy="14157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Settling into a new class:</a:t>
            </a:r>
          </a:p>
          <a:p>
            <a:pPr marL="171450" lvl="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  I can follow routines</a:t>
            </a:r>
          </a:p>
          <a:p>
            <a:pPr marL="171450" lvl="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build new friendships with others and adults in school</a:t>
            </a:r>
          </a:p>
          <a:p>
            <a:pPr marL="171450" lvl="0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manage my own needs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Feelings  and emotions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438556" y="1719239"/>
            <a:ext cx="2055812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26950" y="2015744"/>
            <a:ext cx="2057400" cy="811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 am Special: Why are we all different &amp; special? </a:t>
            </a:r>
            <a:endParaRPr lang="cy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Harvest: Why do people of faith say thank you to God at Harvest time? </a:t>
            </a:r>
            <a:endParaRPr lang="cy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113632" y="3556902"/>
            <a:ext cx="2173536" cy="355600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112" y="3914804"/>
            <a:ext cx="2201547" cy="28065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Gross Motor: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</a:rPr>
              <a:t>I can develop movement skills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Fine Motor: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use one handed tools and equipment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hold a pencil correctly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dress myself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W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ashing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dolls in the water tray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inger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gym activities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T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oothbrushes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and toothpaste in the builders tray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ovements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for parts of the body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A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ctive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5- a new movement (hopping, skipping, jumping etc)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Add special places photos to the wooden blocks to make buildings 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43115" y="3966329"/>
            <a:ext cx="2483657" cy="2755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to Write: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Super Duper You Sophy Henn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retell a simple story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labels using initial sounds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some or all of my name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some letter correctly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All About Me Factbook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Labelling parts of the body with post it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Writing about themselves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Write Inc: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Set 1 Speedy Sounds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know some of my letter sounds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use my letter sounds to write 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917611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White Rose </a:t>
              </a:r>
              <a:r>
                <a:rPr lang="en-US" sz="1000" i="1" dirty="0" err="1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Maths</a:t>
              </a: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match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sort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compare numbers and quantities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compare objects relating to size, weight, length and capacity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identify patterns 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r>
                <a:rPr lang="en-GB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copy and create repeating patterns</a:t>
              </a:r>
            </a:p>
            <a:p>
              <a:pPr marL="171450" indent="-171450" algn="ctr" defTabSz="457200">
                <a:buFont typeface="Arial" panose="020B0604020202020204" pitchFamily="34" charset="0"/>
                <a:buChar char="•"/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Matching and sorting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Making comparisons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Making simple patterns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Measuring foot 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Who is the tallest in the class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Days of the Week- Months of the Year- birthdays </a:t>
              </a:r>
            </a:p>
            <a:p>
              <a:pPr algn="ctr" defTabSz="457200"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533343" y="3626482"/>
            <a:ext cx="2503153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602885" y="1758583"/>
            <a:ext cx="1795438" cy="407622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1312" y="2166205"/>
            <a:ext cx="1855943" cy="26371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begin to make sense of my own life story and family history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develop a positive attitudes about the difference about people 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talk about my immediate family and community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Timeline 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Create a class family tree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Compare houses 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Stages of growth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Senses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A place special to them 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89216" y="647786"/>
            <a:ext cx="2201547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84" y="1013762"/>
            <a:ext cx="2201547" cy="2415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draw myself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draw my family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explore colour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take part in simple pretend play and develop story lines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I can begin to use a range of simple materials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elf portraits 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Junk modelling houses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Colours- colour mixing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H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ome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corner roleplay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tick puppets of themselves for the small world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B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ody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percussion</a:t>
            </a: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356710" y="4171321"/>
            <a:ext cx="2137658" cy="41276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74622" y="4601013"/>
            <a:ext cx="2109727" cy="21203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listen and follow instructions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develop communication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 I can develop vocabulary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 I can start conversations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rgbClr val="000000"/>
                </a:solidFill>
                <a:latin typeface="Calibri" pitchFamily="34" charset="0"/>
              </a:rPr>
              <a:t>I can understand why listening is important 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G</a:t>
            </a:r>
            <a:r>
              <a:rPr lang="en-GB" sz="1000" dirty="0" err="1">
                <a:solidFill>
                  <a:srgbClr val="000000"/>
                </a:solidFill>
                <a:latin typeface="Calibri" pitchFamily="34" charset="0"/>
              </a:rPr>
              <a:t>uess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 Who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W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hat is my favourite… Circle Time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A</a:t>
            </a:r>
            <a:r>
              <a:rPr lang="en-GB" sz="1000" dirty="0" err="1">
                <a:solidFill>
                  <a:srgbClr val="000000"/>
                </a:solidFill>
                <a:latin typeface="Calibri" pitchFamily="34" charset="0"/>
              </a:rPr>
              <a:t>cting</a:t>
            </a: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 out narratives in the role play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9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cy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6C4D73A-DEE3-4CA6-9080-61F8A42712A6}"/>
              </a:ext>
            </a:extLst>
          </p:cNvPr>
          <p:cNvSpPr/>
          <p:nvPr/>
        </p:nvSpPr>
        <p:spPr>
          <a:xfrm>
            <a:off x="2438556" y="3265809"/>
            <a:ext cx="2045793" cy="811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NSPCC Pants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Families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SRE Planning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What makes them unique- handprint display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6" name="Snip Diagonal Corner Rectangle 15">
            <a:extLst>
              <a:ext uri="{FF2B5EF4-FFF2-40B4-BE49-F238E27FC236}">
                <a16:creationId xmlns:a16="http://schemas.microsoft.com/office/drawing/2014/main" id="{424A8BE4-1AF4-4016-9E46-16048162E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802" y="2970006"/>
            <a:ext cx="2057400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CFF31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81C07F-3C5D-44CF-9928-22B21DD98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278" y="554732"/>
            <a:ext cx="829403" cy="109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498</Words>
  <Application>Microsoft Office PowerPoint</Application>
  <PresentationFormat>On-screen Show (4:3)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 Willington</cp:lastModifiedBy>
  <cp:revision>65</cp:revision>
  <cp:lastPrinted>2021-03-17T11:34:12Z</cp:lastPrinted>
  <dcterms:created xsi:type="dcterms:W3CDTF">2014-01-12T15:09:39Z</dcterms:created>
  <dcterms:modified xsi:type="dcterms:W3CDTF">2024-09-03T11:06:27Z</dcterms:modified>
</cp:coreProperties>
</file>